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  <p:sldMasterId id="2147483679" r:id="rId2"/>
  </p:sldMasterIdLst>
  <p:notesMasterIdLst>
    <p:notesMasterId r:id="rId19"/>
  </p:notesMasterIdLst>
  <p:handoutMasterIdLst>
    <p:handoutMasterId r:id="rId20"/>
  </p:handoutMasterIdLst>
  <p:sldIdLst>
    <p:sldId id="269" r:id="rId3"/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</p:sldIdLst>
  <p:sldSz cx="12192000" cy="6858000"/>
  <p:notesSz cx="6858000" cy="9144000"/>
  <p:defaultTextStyle>
    <a:defPPr>
      <a:defRPr lang="de-DE"/>
    </a:defPPr>
    <a:lvl1pPr marL="0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1pPr>
    <a:lvl2pPr marL="402325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2pPr>
    <a:lvl3pPr marL="804649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3pPr>
    <a:lvl4pPr marL="1206974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4pPr>
    <a:lvl5pPr marL="1609298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5pPr>
    <a:lvl6pPr marL="2011623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6pPr>
    <a:lvl7pPr marL="241394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7pPr>
    <a:lvl8pPr marL="2816272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8pPr>
    <a:lvl9pPr marL="3218597" algn="l" defTabSz="804649" rtl="0" eaLnBrk="1" latinLnBrk="0" hangingPunct="1">
      <a:defRPr sz="158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262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34"/>
  </p:normalViewPr>
  <p:slideViewPr>
    <p:cSldViewPr snapToGrid="0" snapToObjects="1" showGuides="1">
      <p:cViewPr varScale="1">
        <p:scale>
          <a:sx n="114" d="100"/>
          <a:sy n="114" d="100"/>
        </p:scale>
        <p:origin x="30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 showGuides="1">
      <p:cViewPr varScale="1">
        <p:scale>
          <a:sx n="120" d="100"/>
          <a:sy n="120" d="100"/>
        </p:scale>
        <p:origin x="379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A3AFE3A-2CA8-F64E-AFD3-48D0B181CB4E}" type="datetimeFigureOut">
              <a:rPr lang="de-DE" smtClean="0"/>
              <a:t>14.09.2019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5372B8-5F40-0C4C-B862-72A561C79A7B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79510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E4A54A-5FDC-3640-9346-2A564B830E0C}" type="datetimeFigureOut">
              <a:rPr lang="de-DE" smtClean="0"/>
              <a:t>14.09.2019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B8625A-4FE3-C044-A0AF-218DCEFA63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7792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6430" y="600658"/>
            <a:ext cx="9528944" cy="54927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2800">
                <a:solidFill>
                  <a:srgbClr val="626254"/>
                </a:solidFill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36431" y="1378990"/>
            <a:ext cx="9523828" cy="4267200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None/>
              <a:defRPr sz="2200">
                <a:solidFill>
                  <a:srgbClr val="626254"/>
                </a:solidFill>
              </a:defRPr>
            </a:lvl1pPr>
            <a:lvl2pPr>
              <a:defRPr>
                <a:solidFill>
                  <a:srgbClr val="626254"/>
                </a:solidFill>
              </a:defRPr>
            </a:lvl2pPr>
            <a:lvl3pPr>
              <a:defRPr>
                <a:solidFill>
                  <a:srgbClr val="626254"/>
                </a:solidFill>
              </a:defRPr>
            </a:lvl3pPr>
            <a:lvl4pPr>
              <a:defRPr>
                <a:solidFill>
                  <a:srgbClr val="626254"/>
                </a:solidFill>
              </a:defRPr>
            </a:lvl4pPr>
            <a:lvl5pPr>
              <a:defRPr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37677507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409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Bild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352"/>
          <a:stretch/>
        </p:blipFill>
        <p:spPr>
          <a:xfrm>
            <a:off x="0" y="0"/>
            <a:ext cx="12174830" cy="6858000"/>
          </a:xfrm>
          <a:prstGeom prst="rect">
            <a:avLst/>
          </a:prstGeom>
        </p:spPr>
      </p:pic>
      <p:sp>
        <p:nvSpPr>
          <p:cNvPr id="7" name="Textplatzhalt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1338386" y="4126534"/>
            <a:ext cx="4622974" cy="1492250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2200" baseline="0">
                <a:solidFill>
                  <a:srgbClr val="626254"/>
                </a:solidFill>
                <a:latin typeface="Arial" charset="0"/>
              </a:defRPr>
            </a:lvl1pPr>
            <a:lvl2pPr marL="4572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20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26. Juni 2017</a:t>
            </a:r>
          </a:p>
        </p:txBody>
      </p:sp>
      <p:sp>
        <p:nvSpPr>
          <p:cNvPr id="8" name="Textplatzhalter 18"/>
          <p:cNvSpPr>
            <a:spLocks noGrp="1"/>
          </p:cNvSpPr>
          <p:nvPr>
            <p:ph type="body" sz="quarter" idx="14" hasCustomPrompt="1"/>
          </p:nvPr>
        </p:nvSpPr>
        <p:spPr>
          <a:xfrm>
            <a:off x="6228783" y="4035191"/>
            <a:ext cx="5509300" cy="57656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buFontTx/>
              <a:buNone/>
              <a:defRPr sz="3000" baseline="0">
                <a:solidFill>
                  <a:schemeClr val="bg1"/>
                </a:solidFill>
                <a:latin typeface="Arial" charset="0"/>
              </a:defRPr>
            </a:lvl1pPr>
            <a:lvl2pPr marL="4572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2pPr>
            <a:lvl3pPr marL="9144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3pPr>
            <a:lvl4pPr marL="13716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4pPr>
            <a:lvl5pPr marL="1828800" indent="0">
              <a:buFontTx/>
              <a:buNone/>
              <a:defRPr sz="3600" baseline="0">
                <a:solidFill>
                  <a:srgbClr val="626254"/>
                </a:solidFill>
                <a:latin typeface="Arial" charset="0"/>
              </a:defRPr>
            </a:lvl5pPr>
          </a:lstStyle>
          <a:p>
            <a:pPr lvl="0"/>
            <a:r>
              <a:rPr lang="de-DE" dirty="0"/>
              <a:t>Fakultätsmarke eingeben</a:t>
            </a:r>
          </a:p>
        </p:txBody>
      </p:sp>
      <p:sp>
        <p:nvSpPr>
          <p:cNvPr id="9" name="Textplatzhalt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228785" y="4929326"/>
            <a:ext cx="5509298" cy="1471474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000" b="0" i="0">
                <a:solidFill>
                  <a:srgbClr val="626254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200" indent="0">
              <a:buNone/>
              <a:defRPr sz="3000">
                <a:solidFill>
                  <a:srgbClr val="626254"/>
                </a:solidFill>
              </a:defRPr>
            </a:lvl2pPr>
            <a:lvl3pPr marL="914400" indent="0">
              <a:buNone/>
              <a:defRPr sz="3000">
                <a:solidFill>
                  <a:srgbClr val="626254"/>
                </a:solidFill>
              </a:defRPr>
            </a:lvl3pPr>
            <a:lvl4pPr marL="1371600" indent="0">
              <a:buNone/>
              <a:defRPr sz="3000">
                <a:solidFill>
                  <a:srgbClr val="626254"/>
                </a:solidFill>
              </a:defRPr>
            </a:lvl4pPr>
            <a:lvl5pPr marL="1828800" indent="0">
              <a:buNone/>
              <a:defRPr sz="3000">
                <a:solidFill>
                  <a:srgbClr val="626254"/>
                </a:solidFill>
              </a:defRPr>
            </a:lvl5pPr>
          </a:lstStyle>
          <a:p>
            <a:pPr lvl="0"/>
            <a:r>
              <a:rPr lang="de-DE" dirty="0"/>
              <a:t>Namen der Referenten eingeben</a:t>
            </a:r>
          </a:p>
        </p:txBody>
      </p:sp>
      <p:pic>
        <p:nvPicPr>
          <p:cNvPr id="10" name="Bild 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28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Bild 6">
            <a:extLst>
              <a:ext uri="{FF2B5EF4-FFF2-40B4-BE49-F238E27FC236}">
                <a16:creationId xmlns:a16="http://schemas.microsoft.com/office/drawing/2014/main" id="{24EA107B-81B0-7240-B748-B5AC8894A05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5016" y="6117336"/>
            <a:ext cx="1377788" cy="627582"/>
          </a:xfrm>
          <a:prstGeom prst="rect">
            <a:avLst/>
          </a:prstGeom>
        </p:spPr>
      </p:pic>
      <p:sp>
        <p:nvSpPr>
          <p:cNvPr id="9" name="Textplatzhalter 13">
            <a:extLst>
              <a:ext uri="{FF2B5EF4-FFF2-40B4-BE49-F238E27FC236}">
                <a16:creationId xmlns:a16="http://schemas.microsoft.com/office/drawing/2014/main" id="{A3E67D81-A08E-EC4B-8486-3AC4502262BE}"/>
              </a:ext>
            </a:extLst>
          </p:cNvPr>
          <p:cNvSpPr txBox="1">
            <a:spLocks/>
          </p:cNvSpPr>
          <p:nvPr userDrawn="1"/>
        </p:nvSpPr>
        <p:spPr>
          <a:xfrm>
            <a:off x="3687989" y="6190488"/>
            <a:ext cx="2203015" cy="393192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 err="1"/>
              <a:t>git</a:t>
            </a:r>
            <a:r>
              <a:rPr lang="de-DE" sz="1000" dirty="0"/>
              <a:t> - Versionskontrolle</a:t>
            </a:r>
          </a:p>
        </p:txBody>
      </p:sp>
      <p:sp>
        <p:nvSpPr>
          <p:cNvPr id="10" name="Textplatzhalter 13">
            <a:extLst>
              <a:ext uri="{FF2B5EF4-FFF2-40B4-BE49-F238E27FC236}">
                <a16:creationId xmlns:a16="http://schemas.microsoft.com/office/drawing/2014/main" id="{E19C7962-84F0-B349-BF6B-8D1C8500CD82}"/>
              </a:ext>
            </a:extLst>
          </p:cNvPr>
          <p:cNvSpPr txBox="1">
            <a:spLocks/>
          </p:cNvSpPr>
          <p:nvPr userDrawn="1"/>
        </p:nvSpPr>
        <p:spPr>
          <a:xfrm>
            <a:off x="6096000" y="6190488"/>
            <a:ext cx="2203015" cy="156936"/>
          </a:xfrm>
          <a:prstGeom prst="rect">
            <a:avLst/>
          </a:prstGeom>
        </p:spPr>
        <p:txBody>
          <a:bodyPr lIns="0" tIns="0" rIns="0" bIns="0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20000"/>
              </a:lnSpc>
            </a:pPr>
            <a:r>
              <a:rPr lang="de-DE" sz="1000" dirty="0"/>
              <a:t>Fakultät der Technik</a:t>
            </a:r>
          </a:p>
        </p:txBody>
      </p:sp>
      <p:sp>
        <p:nvSpPr>
          <p:cNvPr id="12" name="Textplatzhalter 13">
            <a:extLst>
              <a:ext uri="{FF2B5EF4-FFF2-40B4-BE49-F238E27FC236}">
                <a16:creationId xmlns:a16="http://schemas.microsoft.com/office/drawing/2014/main" id="{40436BCE-D2D6-EA44-BAE1-EC3C5EF96EF3}"/>
              </a:ext>
            </a:extLst>
          </p:cNvPr>
          <p:cNvSpPr txBox="1">
            <a:spLocks/>
          </p:cNvSpPr>
          <p:nvPr userDrawn="1"/>
        </p:nvSpPr>
        <p:spPr>
          <a:xfrm>
            <a:off x="1335024" y="6190488"/>
            <a:ext cx="2203015" cy="156936"/>
          </a:xfrm>
          <a:prstGeom prst="rect">
            <a:avLst/>
          </a:prstGeom>
        </p:spPr>
        <p:txBody>
          <a:bodyPr lIns="0" tIns="0" rIns="0" bIns="0" anchor="b"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rgbClr val="626254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B575FACC-40E9-DA4B-952F-1C2D0A68B874}" type="slidenum">
              <a:rPr lang="de-DE" sz="1000" smtClean="0"/>
              <a:pPr/>
              <a:t>‹Nr.›</a:t>
            </a:fld>
            <a:r>
              <a:rPr lang="de-DE" sz="1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85166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000" kern="1200">
          <a:solidFill>
            <a:srgbClr val="626254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3548" userDrawn="1">
          <p15:clr>
            <a:srgbClr val="F26B43"/>
          </p15:clr>
        </p15:guide>
        <p15:guide id="2" pos="853" userDrawn="1">
          <p15:clr>
            <a:srgbClr val="F26B43"/>
          </p15:clr>
        </p15:guide>
        <p15:guide id="3" pos="6844" userDrawn="1">
          <p15:clr>
            <a:srgbClr val="F26B43"/>
          </p15:clr>
        </p15:guide>
        <p15:guide id="4" orient="horz" pos="864" userDrawn="1">
          <p15:clr>
            <a:srgbClr val="F26B43"/>
          </p15:clr>
        </p15:guide>
        <p15:guide id="6" pos="3756" userDrawn="1">
          <p15:clr>
            <a:srgbClr val="F26B43"/>
          </p15:clr>
        </p15:guide>
        <p15:guide id="7" pos="3924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0692" y="183740"/>
            <a:ext cx="2316793" cy="1055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134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3" userDrawn="1">
          <p15:clr>
            <a:srgbClr val="F26B43"/>
          </p15:clr>
        </p15:guide>
        <p15:guide id="3" pos="7391" userDrawn="1">
          <p15:clr>
            <a:srgbClr val="F26B43"/>
          </p15:clr>
        </p15:guide>
        <p15:guide id="4" orient="horz" pos="228" userDrawn="1">
          <p15:clr>
            <a:srgbClr val="F26B43"/>
          </p15:clr>
        </p15:guide>
        <p15:guide id="5" orient="horz" pos="4083" userDrawn="1">
          <p15:clr>
            <a:srgbClr val="F26B43"/>
          </p15:clr>
        </p15:guide>
        <p15:guide id="7" pos="3756" userDrawn="1">
          <p15:clr>
            <a:srgbClr val="F26B43"/>
          </p15:clr>
        </p15:guide>
        <p15:guide id="8" pos="392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2">
            <a:extLst>
              <a:ext uri="{FF2B5EF4-FFF2-40B4-BE49-F238E27FC236}">
                <a16:creationId xmlns:a16="http://schemas.microsoft.com/office/drawing/2014/main" id="{DB90684E-4F48-C141-A043-7DA02DBB5F88}"/>
              </a:ext>
            </a:extLst>
          </p:cNvPr>
          <p:cNvSpPr txBox="1">
            <a:spLocks/>
          </p:cNvSpPr>
          <p:nvPr/>
        </p:nvSpPr>
        <p:spPr>
          <a:xfrm>
            <a:off x="6228783" y="3501791"/>
            <a:ext cx="5509300" cy="304162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Tx/>
              <a:buNone/>
              <a:defRPr sz="3000" kern="1200" baseline="0">
                <a:solidFill>
                  <a:schemeClr val="bg1"/>
                </a:solidFill>
                <a:latin typeface="Arial" charset="0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Tx/>
              <a:buNone/>
              <a:defRPr sz="3600" kern="1200" baseline="0">
                <a:solidFill>
                  <a:srgbClr val="626254"/>
                </a:solidFill>
                <a:latin typeface="Arial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rgbClr val="626254"/>
                </a:solidFill>
              </a:rPr>
              <a:t>Hochschule Pforzheim</a:t>
            </a:r>
            <a:br>
              <a:rPr lang="de-DE" dirty="0"/>
            </a:br>
            <a:r>
              <a:rPr lang="de-DE" dirty="0"/>
              <a:t>Fakultät der Technik</a:t>
            </a:r>
          </a:p>
          <a:p>
            <a:br>
              <a:rPr lang="de-DE" dirty="0"/>
            </a:br>
            <a:r>
              <a:rPr lang="de-DE" dirty="0" err="1">
                <a:solidFill>
                  <a:srgbClr val="626254"/>
                </a:solidFill>
              </a:rPr>
              <a:t>git</a:t>
            </a:r>
            <a:r>
              <a:rPr lang="de-DE" dirty="0">
                <a:solidFill>
                  <a:srgbClr val="626254"/>
                </a:solidFill>
              </a:rPr>
              <a:t> - Versionskontrolle</a:t>
            </a:r>
          </a:p>
          <a:p>
            <a:r>
              <a:rPr lang="de-DE" sz="2400" dirty="0">
                <a:solidFill>
                  <a:srgbClr val="626254"/>
                </a:solidFill>
              </a:rPr>
              <a:t>Lennart </a:t>
            </a:r>
            <a:r>
              <a:rPr lang="de-DE" sz="2400" dirty="0" err="1">
                <a:solidFill>
                  <a:srgbClr val="626254"/>
                </a:solidFill>
              </a:rPr>
              <a:t>Kaussen</a:t>
            </a:r>
            <a:endParaRPr lang="de-DE" sz="2400" dirty="0">
              <a:solidFill>
                <a:srgbClr val="626254"/>
              </a:solidFill>
            </a:endParaRPr>
          </a:p>
          <a:p>
            <a:r>
              <a:rPr lang="de-DE" sz="2400" dirty="0">
                <a:solidFill>
                  <a:srgbClr val="626254"/>
                </a:solidFill>
              </a:rPr>
              <a:t>Marc Retzlaff</a:t>
            </a:r>
          </a:p>
        </p:txBody>
      </p:sp>
      <p:sp>
        <p:nvSpPr>
          <p:cNvPr id="2" name="Textplatzhalter 1"/>
          <p:cNvSpPr>
            <a:spLocks noGrp="1"/>
          </p:cNvSpPr>
          <p:nvPr>
            <p:ph type="body" sz="quarter" idx="13"/>
          </p:nvPr>
        </p:nvSpPr>
        <p:spPr>
          <a:xfrm>
            <a:off x="1338386" y="3593134"/>
            <a:ext cx="4622974" cy="1492250"/>
          </a:xfrm>
        </p:spPr>
        <p:txBody>
          <a:bodyPr/>
          <a:lstStyle/>
          <a:p>
            <a:r>
              <a:rPr lang="en-US" dirty="0"/>
              <a:t>7/17/2019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19067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2BED8A3-6376-49CE-82E9-C0C916A9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Merge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67E7841-13EB-4D8E-A95B-341245709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Drei-Wege-</a:t>
            </a:r>
            <a:r>
              <a:rPr lang="de-DE" dirty="0" err="1"/>
              <a:t>Merge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Änderungen aus zwei </a:t>
            </a:r>
            <a:r>
              <a:rPr lang="de-DE" dirty="0" err="1"/>
              <a:t>Pfäden</a:t>
            </a:r>
            <a:r>
              <a:rPr lang="de-DE" dirty="0"/>
              <a:t>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Erstellt neuen Commit</a:t>
            </a:r>
          </a:p>
        </p:txBody>
      </p:sp>
    </p:spTree>
    <p:extLst>
      <p:ext uri="{BB962C8B-B14F-4D97-AF65-F5344CB8AC3E}">
        <p14:creationId xmlns:p14="http://schemas.microsoft.com/office/powerpoint/2010/main" val="2641991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6003B2-9F24-4616-9352-7A0DCC1A4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Rebase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BC10AA7-8A0F-4CC0-BF59-0269523358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Übersichtlichkeit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auf gewünschten Pfad angewandt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Hauptpfad statt Nebenpfade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85775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4880F5A-383A-49FB-96D0-9A6CD9846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Squash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69E3154-54E5-4CF5-9A81-2C385AB561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Übersichtlichkeit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Führt mehrere </a:t>
            </a:r>
            <a:r>
              <a:rPr lang="de-DE" dirty="0" err="1"/>
              <a:t>Commits</a:t>
            </a:r>
            <a:r>
              <a:rPr lang="de-DE" dirty="0"/>
              <a:t> zusammen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Anwendung: Pull </a:t>
            </a:r>
            <a:r>
              <a:rPr lang="de-DE" dirty="0" err="1"/>
              <a:t>Requests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5159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2EFF18-819C-435A-AE30-D290A4FF3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Pull </a:t>
            </a:r>
            <a:r>
              <a:rPr lang="de-DE" dirty="0" err="1"/>
              <a:t>Requests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1F03015-B8A0-449B-B393-DF7DF79391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Viertes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Commit wird vorgemerkt im Repository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Administrator gibt Commit frei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Anwendung: Automatisches Code Review</a:t>
            </a:r>
          </a:p>
        </p:txBody>
      </p:sp>
    </p:spTree>
    <p:extLst>
      <p:ext uri="{BB962C8B-B14F-4D97-AF65-F5344CB8AC3E}">
        <p14:creationId xmlns:p14="http://schemas.microsoft.com/office/powerpoint/2010/main" val="29163379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E20BE0-28F2-4D0E-8B41-F9E119AB5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Tools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8F14215-92DD-473B-B659-3CD7DA6679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Github</a:t>
            </a:r>
            <a:endParaRPr lang="de-DE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GitKraken</a:t>
            </a:r>
            <a:r>
              <a:rPr lang="de-DE" dirty="0"/>
              <a:t> (Windows und Linux)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Premium Accounts als Student </a:t>
            </a:r>
            <a:r>
              <a:rPr lang="de-DE"/>
              <a:t>oder gemeinnützige </a:t>
            </a:r>
            <a:r>
              <a:rPr lang="de-DE" dirty="0"/>
              <a:t>Organisation</a:t>
            </a:r>
          </a:p>
        </p:txBody>
      </p:sp>
    </p:spTree>
    <p:extLst>
      <p:ext uri="{BB962C8B-B14F-4D97-AF65-F5344CB8AC3E}">
        <p14:creationId xmlns:p14="http://schemas.microsoft.com/office/powerpoint/2010/main" val="21284698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7507547-70A1-42DB-9468-FF86C8137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</a:t>
            </a:r>
            <a:r>
              <a:rPr lang="de-DE" dirty="0" err="1"/>
              <a:t>vs</a:t>
            </a:r>
            <a:r>
              <a:rPr lang="de-DE" dirty="0"/>
              <a:t> Subversion</a:t>
            </a: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030895C0-7A7F-4157-9053-0AF7A6B4D981}"/>
              </a:ext>
            </a:extLst>
          </p:cNvPr>
          <p:cNvSpPr/>
          <p:nvPr/>
        </p:nvSpPr>
        <p:spPr>
          <a:xfrm>
            <a:off x="1336430" y="2650418"/>
            <a:ext cx="6096000" cy="8236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Dezentrales</a:t>
            </a:r>
            <a:r>
              <a:rPr lang="en-US" dirty="0"/>
              <a:t> Repository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Copy Modify Merge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Offline working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D0F2A97B-3621-475F-8430-B9E68463F812}"/>
              </a:ext>
            </a:extLst>
          </p:cNvPr>
          <p:cNvSpPr/>
          <p:nvPr/>
        </p:nvSpPr>
        <p:spPr>
          <a:xfrm>
            <a:off x="6096000" y="2650419"/>
            <a:ext cx="6096000" cy="823687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 err="1"/>
              <a:t>Zentrales</a:t>
            </a:r>
            <a:r>
              <a:rPr lang="en-US" dirty="0"/>
              <a:t> Repository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Lock Modify Unlock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Single point of failure</a:t>
            </a:r>
          </a:p>
        </p:txBody>
      </p:sp>
    </p:spTree>
    <p:extLst>
      <p:ext uri="{BB962C8B-B14F-4D97-AF65-F5344CB8AC3E}">
        <p14:creationId xmlns:p14="http://schemas.microsoft.com/office/powerpoint/2010/main" val="382903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43DD13-D061-49BF-A875-D97D9C399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Ziel der Arbeit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91F23B-36B3-48D8-8B20-3DC2396F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Präsentationsmaterial ( 90min )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Dokumentation</a:t>
            </a:r>
          </a:p>
        </p:txBody>
      </p:sp>
    </p:spTree>
    <p:extLst>
      <p:ext uri="{BB962C8B-B14F-4D97-AF65-F5344CB8AC3E}">
        <p14:creationId xmlns:p14="http://schemas.microsoft.com/office/powerpoint/2010/main" val="28876174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Versionskontrolle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Strukturierung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Wartbarkeit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Nachweisbarkeit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Parallelität</a:t>
            </a:r>
          </a:p>
        </p:txBody>
      </p:sp>
    </p:spTree>
    <p:extLst>
      <p:ext uri="{BB962C8B-B14F-4D97-AF65-F5344CB8AC3E}">
        <p14:creationId xmlns:p14="http://schemas.microsoft.com/office/powerpoint/2010/main" val="463410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14DB3B-5706-4E18-90FC-61E63DA6A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Repository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490AF64-2F85-4317-8D63-1FA593F45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„Projektarchiv“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Zentraler Ablageort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Visuelle Darstellung eines </a:t>
            </a:r>
            <a:r>
              <a:rPr lang="de-DE" dirty="0" err="1"/>
              <a:t>Repositories</a:t>
            </a:r>
            <a:r>
              <a:rPr lang="de-DE" dirty="0"/>
              <a:t>: Baum</a:t>
            </a:r>
          </a:p>
        </p:txBody>
      </p:sp>
    </p:spTree>
    <p:extLst>
      <p:ext uri="{BB962C8B-B14F-4D97-AF65-F5344CB8AC3E}">
        <p14:creationId xmlns:p14="http://schemas.microsoft.com/office/powerpoint/2010/main" val="25051633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6E0592-8E8D-42F2-8775-DFFAD3E21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Commit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9C72A2A-4B7D-4FB5-8F5A-CC9C2010F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Zweites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der lokalen Commit Historie angefügt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Bereitgestellte Dateien werden dem Commit hinzugefügt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Faustregel: Nur funktionierender Code wird </a:t>
            </a:r>
            <a:r>
              <a:rPr lang="de-DE" dirty="0" err="1"/>
              <a:t>commited</a:t>
            </a:r>
            <a:r>
              <a:rPr lang="de-DE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69039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9C527E2-66B6-42E9-80B4-6E788B93A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Staging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91B2118-9C98-492B-8C3D-C702BCF8C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Erstes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Datei wird für Commit bereitgestellt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.</a:t>
            </a:r>
            <a:r>
              <a:rPr lang="de-DE" dirty="0" err="1"/>
              <a:t>gitignore</a:t>
            </a:r>
            <a:r>
              <a:rPr lang="de-DE" dirty="0"/>
              <a:t> um Dateien auszublenden</a:t>
            </a:r>
          </a:p>
        </p:txBody>
      </p:sp>
    </p:spTree>
    <p:extLst>
      <p:ext uri="{BB962C8B-B14F-4D97-AF65-F5344CB8AC3E}">
        <p14:creationId xmlns:p14="http://schemas.microsoft.com/office/powerpoint/2010/main" val="43411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E93D-5270-42C7-BDCF-B0CA4094E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Push &amp; Pull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077084E-611E-474D-860C-5A997B7C3F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Push: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Drittes Level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 err="1"/>
              <a:t>Commits</a:t>
            </a:r>
            <a:r>
              <a:rPr lang="de-DE" dirty="0"/>
              <a:t> werden der globalen Commit Historie angefügt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Lokale Änderungen werden für alle sichtbar</a:t>
            </a:r>
          </a:p>
          <a:p>
            <a:r>
              <a:rPr lang="de-DE" dirty="0"/>
              <a:t>Pull: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dirty="0"/>
              <a:t>Globale Änderungen werden lokal sichtbar</a:t>
            </a:r>
          </a:p>
        </p:txBody>
      </p:sp>
    </p:spTree>
    <p:extLst>
      <p:ext uri="{BB962C8B-B14F-4D97-AF65-F5344CB8AC3E}">
        <p14:creationId xmlns:p14="http://schemas.microsoft.com/office/powerpoint/2010/main" val="38716728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42F78B-A3D9-47B6-AA6F-923F5276C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Pop &amp; </a:t>
            </a:r>
            <a:r>
              <a:rPr lang="de-DE" dirty="0" err="1"/>
              <a:t>Stash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8CA0328-7478-48B4-830F-6D559FEC5A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Zwischenspeicher</a:t>
            </a:r>
          </a:p>
          <a:p>
            <a:r>
              <a:rPr lang="de-DE" dirty="0" err="1"/>
              <a:t>Stash</a:t>
            </a:r>
            <a:r>
              <a:rPr lang="de-DE" dirty="0"/>
              <a:t>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Änderungen werden im </a:t>
            </a:r>
            <a:r>
              <a:rPr lang="de-DE" dirty="0" err="1"/>
              <a:t>Stash</a:t>
            </a:r>
            <a:r>
              <a:rPr lang="de-DE" dirty="0"/>
              <a:t> gespeichert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Projektmappe wird gereinigt</a:t>
            </a:r>
          </a:p>
          <a:p>
            <a:r>
              <a:rPr lang="de-DE" dirty="0"/>
              <a:t>Pop: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Änderungen werden auf Projektmappe angewandt</a:t>
            </a:r>
          </a:p>
        </p:txBody>
      </p:sp>
    </p:spTree>
    <p:extLst>
      <p:ext uri="{BB962C8B-B14F-4D97-AF65-F5344CB8AC3E}">
        <p14:creationId xmlns:p14="http://schemas.microsoft.com/office/powerpoint/2010/main" val="992026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5FBEB5-1D5A-408B-BD3E-E3E43D92F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Branches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9E44ED1-4DFA-41FE-8B6B-7285FBEBC8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Übersichtlichkeit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de-DE" dirty="0"/>
              <a:t>Abzweigung</a:t>
            </a:r>
          </a:p>
        </p:txBody>
      </p:sp>
    </p:spTree>
    <p:extLst>
      <p:ext uri="{BB962C8B-B14F-4D97-AF65-F5344CB8AC3E}">
        <p14:creationId xmlns:p14="http://schemas.microsoft.com/office/powerpoint/2010/main" val="1791545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F3549F7-93B6-4CA4-AA31-5B91CBE217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Gitflow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1E501C-8C9B-4103-A5E2-E87D0D6E2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Branches: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Master  	| Releases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Hotfix	| Hotfix-Branch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Release	| </a:t>
            </a:r>
            <a:r>
              <a:rPr lang="en-US" dirty="0" err="1"/>
              <a:t>Kanidaten</a:t>
            </a:r>
            <a:r>
              <a:rPr lang="en-US" dirty="0"/>
              <a:t> </a:t>
            </a:r>
            <a:r>
              <a:rPr lang="en-US" dirty="0" err="1"/>
              <a:t>für</a:t>
            </a:r>
            <a:r>
              <a:rPr lang="en-US" dirty="0"/>
              <a:t> Release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Develop	| </a:t>
            </a:r>
            <a:r>
              <a:rPr lang="en-US" dirty="0" err="1"/>
              <a:t>Hauptentwicklungspfad</a:t>
            </a:r>
            <a:endParaRPr lang="en-US" dirty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US" dirty="0"/>
              <a:t>Feature	||| </a:t>
            </a:r>
            <a:r>
              <a:rPr lang="en-US" dirty="0" err="1"/>
              <a:t>Erweiterungen</a:t>
            </a:r>
            <a:r>
              <a:rPr lang="en-US" dirty="0"/>
              <a:t> von </a:t>
            </a:r>
            <a:r>
              <a:rPr lang="en-US" dirty="0" err="1"/>
              <a:t>Funktionen</a:t>
            </a:r>
            <a:r>
              <a:rPr lang="en-US" dirty="0"/>
              <a:t> 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9182510"/>
      </p:ext>
    </p:extLst>
  </p:cSld>
  <p:clrMapOvr>
    <a:masterClrMapping/>
  </p:clrMapOvr>
</p:sld>
</file>

<file path=ppt/theme/theme1.xml><?xml version="1.0" encoding="utf-8"?>
<a:theme xmlns:a="http://schemas.openxmlformats.org/drawingml/2006/main" name="Inhalt">
  <a:themeElements>
    <a:clrScheme name="Hochschule Pforzheim">
      <a:dk1>
        <a:srgbClr val="626254"/>
      </a:dk1>
      <a:lt1>
        <a:srgbClr val="FFFFFF"/>
      </a:lt1>
      <a:dk2>
        <a:srgbClr val="F5BC25"/>
      </a:dk2>
      <a:lt2>
        <a:srgbClr val="FFFFFF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Design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56CE5774-0CC8-5849-AA32-D3A79BD23BC3}"/>
    </a:ext>
  </a:extLst>
</a:theme>
</file>

<file path=ppt/theme/theme2.xml><?xml version="1.0" encoding="utf-8"?>
<a:theme xmlns:a="http://schemas.openxmlformats.org/drawingml/2006/main" name="Titel grau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äsentation45" id="{0EE2A9EC-FF39-2D4A-AF1C-0780E2B1EFBC}" vid="{AD4E58D8-A386-6F47-A6EB-BA46E050EC50}"/>
    </a:ext>
  </a:extLst>
</a:theme>
</file>

<file path=ppt/theme/theme3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16_9_pra¦êsentation_nr_1_20180219</Template>
  <TotalTime>0</TotalTime>
  <Words>204</Words>
  <Application>Microsoft Office PowerPoint</Application>
  <PresentationFormat>Breitbild</PresentationFormat>
  <Paragraphs>78</Paragraphs>
  <Slides>16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16</vt:i4>
      </vt:variant>
    </vt:vector>
  </HeadingPairs>
  <TitlesOfParts>
    <vt:vector size="21" baseType="lpstr">
      <vt:lpstr>Arial</vt:lpstr>
      <vt:lpstr>Calibri</vt:lpstr>
      <vt:lpstr>Wingdings</vt:lpstr>
      <vt:lpstr>Inhalt</vt:lpstr>
      <vt:lpstr>Titel grau</vt:lpstr>
      <vt:lpstr>PowerPoint-Präsentation</vt:lpstr>
      <vt:lpstr>Versionskontrolle</vt:lpstr>
      <vt:lpstr>Repository</vt:lpstr>
      <vt:lpstr>Commit</vt:lpstr>
      <vt:lpstr>Staging</vt:lpstr>
      <vt:lpstr>Push &amp; Pull</vt:lpstr>
      <vt:lpstr>Pop &amp; Stash</vt:lpstr>
      <vt:lpstr>Branches</vt:lpstr>
      <vt:lpstr>Gitflow</vt:lpstr>
      <vt:lpstr>Merge</vt:lpstr>
      <vt:lpstr>Rebase</vt:lpstr>
      <vt:lpstr>Squash</vt:lpstr>
      <vt:lpstr>Pull Requests</vt:lpstr>
      <vt:lpstr>Tools</vt:lpstr>
      <vt:lpstr>Git vs Subversion</vt:lpstr>
      <vt:lpstr>Ziel der Arbeit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Kamper, Cornelia</dc:creator>
  <cp:lastModifiedBy>Marc Retzlaff</cp:lastModifiedBy>
  <cp:revision>5</cp:revision>
  <cp:lastPrinted>2017-06-26T12:51:52Z</cp:lastPrinted>
  <dcterms:created xsi:type="dcterms:W3CDTF">2018-10-18T12:34:26Z</dcterms:created>
  <dcterms:modified xsi:type="dcterms:W3CDTF">2019-09-14T18:56:20Z</dcterms:modified>
</cp:coreProperties>
</file>

<file path=docProps/thumbnail.jpeg>
</file>